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256" r:id="rId4"/>
    <p:sldId id="259" r:id="rId5"/>
    <p:sldId id="257" r:id="rId6"/>
    <p:sldId id="258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7C640-766D-4A8D-BE67-33565954CAF6}" v="1" dt="2024-01-30T11:08:2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41" d="100"/>
          <a:sy n="41" d="100"/>
        </p:scale>
        <p:origin x="1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di Cannell" userId="30a1b1c0-e16a-4616-aff7-8dafc36c629e" providerId="ADAL" clId="{5817C640-766D-4A8D-BE67-33565954CAF6}"/>
    <pc:docChg chg="custSel addSld modSld">
      <pc:chgData name="Maddi Cannell" userId="30a1b1c0-e16a-4616-aff7-8dafc36c629e" providerId="ADAL" clId="{5817C640-766D-4A8D-BE67-33565954CAF6}" dt="2024-01-30T11:08:29.738" v="9" actId="14100"/>
      <pc:docMkLst>
        <pc:docMk/>
      </pc:docMkLst>
      <pc:sldChg chg="modSp mod">
        <pc:chgData name="Maddi Cannell" userId="30a1b1c0-e16a-4616-aff7-8dafc36c629e" providerId="ADAL" clId="{5817C640-766D-4A8D-BE67-33565954CAF6}" dt="2024-01-15T14:53:14.626" v="1" actId="1076"/>
        <pc:sldMkLst>
          <pc:docMk/>
          <pc:sldMk cId="1351556831" sldId="256"/>
        </pc:sldMkLst>
        <pc:grpChg chg="mod">
          <ac:chgData name="Maddi Cannell" userId="30a1b1c0-e16a-4616-aff7-8dafc36c629e" providerId="ADAL" clId="{5817C640-766D-4A8D-BE67-33565954CAF6}" dt="2024-01-15T14:53:12.718" v="0" actId="1076"/>
          <ac:grpSpMkLst>
            <pc:docMk/>
            <pc:sldMk cId="1351556831" sldId="256"/>
            <ac:grpSpMk id="17" creationId="{3E703ABD-423F-B899-256E-071CBF328617}"/>
          </ac:grpSpMkLst>
        </pc:grpChg>
        <pc:picChg chg="mod">
          <ac:chgData name="Maddi Cannell" userId="30a1b1c0-e16a-4616-aff7-8dafc36c629e" providerId="ADAL" clId="{5817C640-766D-4A8D-BE67-33565954CAF6}" dt="2024-01-15T14:53:14.626" v="1" actId="1076"/>
          <ac:picMkLst>
            <pc:docMk/>
            <pc:sldMk cId="1351556831" sldId="256"/>
            <ac:picMk id="4" creationId="{859A4AFA-A6F6-CC0D-ED30-0C8535367AC5}"/>
          </ac:picMkLst>
        </pc:picChg>
      </pc:sldChg>
      <pc:sldChg chg="modSp mod">
        <pc:chgData name="Maddi Cannell" userId="30a1b1c0-e16a-4616-aff7-8dafc36c629e" providerId="ADAL" clId="{5817C640-766D-4A8D-BE67-33565954CAF6}" dt="2024-01-15T14:57:06.036" v="2" actId="1076"/>
        <pc:sldMkLst>
          <pc:docMk/>
          <pc:sldMk cId="3162363120" sldId="257"/>
        </pc:sldMkLst>
        <pc:spChg chg="mod">
          <ac:chgData name="Maddi Cannell" userId="30a1b1c0-e16a-4616-aff7-8dafc36c629e" providerId="ADAL" clId="{5817C640-766D-4A8D-BE67-33565954CAF6}" dt="2024-01-15T14:57:06.036" v="2" actId="1076"/>
          <ac:spMkLst>
            <pc:docMk/>
            <pc:sldMk cId="3162363120" sldId="257"/>
            <ac:spMk id="6" creationId="{A3F1696E-2592-1107-E857-B4A686CA8D64}"/>
          </ac:spMkLst>
        </pc:spChg>
      </pc:sldChg>
      <pc:sldChg chg="addSp delSp modSp add mod">
        <pc:chgData name="Maddi Cannell" userId="30a1b1c0-e16a-4616-aff7-8dafc36c629e" providerId="ADAL" clId="{5817C640-766D-4A8D-BE67-33565954CAF6}" dt="2024-01-30T11:08:29.738" v="9" actId="14100"/>
        <pc:sldMkLst>
          <pc:docMk/>
          <pc:sldMk cId="392076792" sldId="259"/>
        </pc:sldMkLst>
        <pc:grpChg chg="del">
          <ac:chgData name="Maddi Cannell" userId="30a1b1c0-e16a-4616-aff7-8dafc36c629e" providerId="ADAL" clId="{5817C640-766D-4A8D-BE67-33565954CAF6}" dt="2024-01-30T11:07:58.959" v="4" actId="478"/>
          <ac:grpSpMkLst>
            <pc:docMk/>
            <pc:sldMk cId="392076792" sldId="259"/>
            <ac:grpSpMk id="17" creationId="{3E703ABD-423F-B899-256E-071CBF328617}"/>
          </ac:grpSpMkLst>
        </pc:grpChg>
        <pc:picChg chg="add mod">
          <ac:chgData name="Maddi Cannell" userId="30a1b1c0-e16a-4616-aff7-8dafc36c629e" providerId="ADAL" clId="{5817C640-766D-4A8D-BE67-33565954CAF6}" dt="2024-01-30T11:08:29.738" v="9" actId="14100"/>
          <ac:picMkLst>
            <pc:docMk/>
            <pc:sldMk cId="392076792" sldId="259"/>
            <ac:picMk id="3" creationId="{4600D1C1-801E-7715-0104-C97C8B1B66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9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8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E5A2-5C53-6449-A699-014505CDC7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DDCB-F98F-2747-BCCA-7037C5F5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E703ABD-423F-B899-256E-071CBF328617}"/>
              </a:ext>
            </a:extLst>
          </p:cNvPr>
          <p:cNvGrpSpPr/>
          <p:nvPr/>
        </p:nvGrpSpPr>
        <p:grpSpPr>
          <a:xfrm>
            <a:off x="76129" y="621340"/>
            <a:ext cx="6705742" cy="8663320"/>
            <a:chOff x="-59482" y="621340"/>
            <a:chExt cx="6705742" cy="8663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9A4AFA-A6F6-CC0D-ED30-0C853536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2" y="621340"/>
              <a:ext cx="6705742" cy="866332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6C7CFE-BD0A-11EF-61D9-3AFC4B4C9E06}"/>
                </a:ext>
              </a:extLst>
            </p:cNvPr>
            <p:cNvSpPr/>
            <p:nvPr/>
          </p:nvSpPr>
          <p:spPr>
            <a:xfrm>
              <a:off x="5041557" y="4356706"/>
              <a:ext cx="630195" cy="222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Start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EC6B32-DB11-7706-C0D3-B05E20DAD510}"/>
                </a:ext>
              </a:extLst>
            </p:cNvPr>
            <p:cNvSpPr/>
            <p:nvPr/>
          </p:nvSpPr>
          <p:spPr>
            <a:xfrm>
              <a:off x="3562866" y="1215081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4C5173-79FA-3622-E65B-C4DEA83EA145}"/>
                </a:ext>
              </a:extLst>
            </p:cNvPr>
            <p:cNvSpPr/>
            <p:nvPr/>
          </p:nvSpPr>
          <p:spPr>
            <a:xfrm>
              <a:off x="3690553" y="2566086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04F862-16D5-9082-2506-BC018C564EE0}"/>
                </a:ext>
              </a:extLst>
            </p:cNvPr>
            <p:cNvSpPr/>
            <p:nvPr/>
          </p:nvSpPr>
          <p:spPr>
            <a:xfrm>
              <a:off x="1655807" y="4697626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D7345A-CB55-DA47-A93F-599781DB2C0B}"/>
                </a:ext>
              </a:extLst>
            </p:cNvPr>
            <p:cNvSpPr/>
            <p:nvPr/>
          </p:nvSpPr>
          <p:spPr>
            <a:xfrm>
              <a:off x="2364260" y="6664410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DF3795-A660-461E-A089-1A39A2F9A5BE}"/>
                </a:ext>
              </a:extLst>
            </p:cNvPr>
            <p:cNvSpPr/>
            <p:nvPr/>
          </p:nvSpPr>
          <p:spPr>
            <a:xfrm>
              <a:off x="1182130" y="7496432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AB92AF-F57C-B8A6-B46A-811A4963C978}"/>
                </a:ext>
              </a:extLst>
            </p:cNvPr>
            <p:cNvSpPr/>
            <p:nvPr/>
          </p:nvSpPr>
          <p:spPr>
            <a:xfrm>
              <a:off x="6271054" y="6246340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BF105D-3DCC-430E-1CF3-DAB08CC4DEB3}"/>
                </a:ext>
              </a:extLst>
            </p:cNvPr>
            <p:cNvSpPr/>
            <p:nvPr/>
          </p:nvSpPr>
          <p:spPr>
            <a:xfrm>
              <a:off x="5356654" y="4697626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F257-3885-DF9E-967C-3CB1F691438C}"/>
                </a:ext>
              </a:extLst>
            </p:cNvPr>
            <p:cNvSpPr/>
            <p:nvPr/>
          </p:nvSpPr>
          <p:spPr>
            <a:xfrm>
              <a:off x="4345460" y="5148648"/>
              <a:ext cx="255374" cy="25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E84330-4E24-2FF1-979A-92E0190C3D33}"/>
                </a:ext>
              </a:extLst>
            </p:cNvPr>
            <p:cNvSpPr/>
            <p:nvPr/>
          </p:nvSpPr>
          <p:spPr>
            <a:xfrm>
              <a:off x="4234805" y="2309762"/>
              <a:ext cx="732058" cy="256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Finish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55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race track&#10;&#10;Description automatically generated">
            <a:extLst>
              <a:ext uri="{FF2B5EF4-FFF2-40B4-BE49-F238E27FC236}">
                <a16:creationId xmlns:a16="http://schemas.microsoft.com/office/drawing/2014/main" id="{4600D1C1-801E-7715-0104-C97C8B1B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195"/>
            <a:ext cx="6858000" cy="8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race track&#10;&#10;Description automatically generated">
            <a:extLst>
              <a:ext uri="{FF2B5EF4-FFF2-40B4-BE49-F238E27FC236}">
                <a16:creationId xmlns:a16="http://schemas.microsoft.com/office/drawing/2014/main" id="{9AB2BD33-D372-BFAE-3C99-04096498D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458" y="140680"/>
            <a:ext cx="5087083" cy="65824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1696E-2592-1107-E857-B4A686CA8D64}"/>
              </a:ext>
            </a:extLst>
          </p:cNvPr>
          <p:cNvSpPr txBox="1"/>
          <p:nvPr/>
        </p:nvSpPr>
        <p:spPr>
          <a:xfrm>
            <a:off x="656494" y="6723178"/>
            <a:ext cx="62015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Women’s Short Course: 2 x Long Lap</a:t>
            </a:r>
          </a:p>
          <a:p>
            <a:r>
              <a:rPr lang="en-US" dirty="0"/>
              <a:t>Start, A, B, C, D, E, F, G, A, B, C, D, E, F, G, Finish</a:t>
            </a:r>
          </a:p>
          <a:p>
            <a:endParaRPr lang="en-US" dirty="0"/>
          </a:p>
          <a:p>
            <a:r>
              <a:rPr lang="en-US" dirty="0"/>
              <a:t>Men’s Short Course: 2 x Short Lap, 1 x Long Lap</a:t>
            </a:r>
          </a:p>
          <a:p>
            <a:r>
              <a:rPr lang="en-US" dirty="0"/>
              <a:t>Start, A, B, H, D, E, F, G, A, B, H, D, E, F, G, A, B, C, D, E, F, G, Finish</a:t>
            </a:r>
          </a:p>
          <a:p>
            <a:endParaRPr lang="en-US" dirty="0"/>
          </a:p>
          <a:p>
            <a:r>
              <a:rPr lang="en-US" dirty="0"/>
              <a:t>Women’s Long Course: 2 x Short Lap, 1 x Long Lap</a:t>
            </a:r>
          </a:p>
          <a:p>
            <a:r>
              <a:rPr lang="en-US" dirty="0"/>
              <a:t>Start, A, B, H, D, E, F, G, A, B, H, D, E, F, G, A, B, C, D, E, F, G, Finish</a:t>
            </a:r>
          </a:p>
          <a:p>
            <a:endParaRPr lang="en-US" dirty="0"/>
          </a:p>
          <a:p>
            <a:r>
              <a:rPr lang="en-US" dirty="0"/>
              <a:t>Men’s Long Course: 3 x Long Lap</a:t>
            </a:r>
          </a:p>
          <a:p>
            <a:r>
              <a:rPr lang="en-US" dirty="0"/>
              <a:t>Start, A, B, C, D, E, F, G, A, B, C, D, E, F, G, A, B, C, D, E, F, G, Finish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6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A4AFA-A6F6-CC0D-ED30-0C853536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9" y="621340"/>
            <a:ext cx="6705742" cy="86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34F2E59F5624896AD05EF18E48DC1" ma:contentTypeVersion="17" ma:contentTypeDescription="Create a new document." ma:contentTypeScope="" ma:versionID="5afc7ff25686ea7e85044379585fb4a6">
  <xsd:schema xmlns:xsd="http://www.w3.org/2001/XMLSchema" xmlns:xs="http://www.w3.org/2001/XMLSchema" xmlns:p="http://schemas.microsoft.com/office/2006/metadata/properties" xmlns:ns2="abb29e5e-6c89-43ca-910b-194671e8f4cc" xmlns:ns3="fef4e556-16e4-4dee-95da-df72594863e3" targetNamespace="http://schemas.microsoft.com/office/2006/metadata/properties" ma:root="true" ma:fieldsID="d29b75c61f990d5776516c32d58ae007" ns2:_="" ns3:_="">
    <xsd:import namespace="abb29e5e-6c89-43ca-910b-194671e8f4cc"/>
    <xsd:import namespace="fef4e556-16e4-4dee-95da-df7259486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29e5e-6c89-43ca-910b-194671e8f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de5ae7-9e2d-4f8a-b53e-60b0bf7fb2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4e556-16e4-4dee-95da-df7259486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46a2f4-7ba1-43a9-ad0b-48f05a3e9df8}" ma:internalName="TaxCatchAll" ma:showField="CatchAllData" ma:web="fef4e556-16e4-4dee-95da-df7259486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717116-B38B-4F7F-B8B6-B7C86B4AA7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E836DA-369E-4829-8ACE-7040120BB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29e5e-6c89-43ca-910b-194671e8f4cc"/>
    <ds:schemaRef ds:uri="fef4e556-16e4-4dee-95da-df7259486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218</Words>
  <Application>Microsoft Office PowerPoint</Application>
  <PresentationFormat>A4 Paper (210x297 mm)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Thomas [cn21st]</dc:creator>
  <cp:lastModifiedBy>Maddi Cannell</cp:lastModifiedBy>
  <cp:revision>4</cp:revision>
  <dcterms:created xsi:type="dcterms:W3CDTF">2024-01-05T22:00:26Z</dcterms:created>
  <dcterms:modified xsi:type="dcterms:W3CDTF">2024-01-30T11:08:32Z</dcterms:modified>
</cp:coreProperties>
</file>